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56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3E253-2A52-479A-9B42-FAEBCC0D2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CC8BE1-887F-417F-95A1-3EAFC25E6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A1200-AD2B-4C37-AFC3-6003A57E8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93C4-82BD-4153-A1B0-EA41DB85124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46DA3-F95A-4B42-B728-A7781290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3DC11-A750-4B25-9664-2A1E3EA1F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28AE-C566-4EA8-9C1C-8F7E3422B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48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CE956-EEB3-4E79-90CE-5153E417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2FCC01-37E6-48B2-AD8B-8F0C5A2A2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F2CD2-8A67-478E-A76A-F9D530597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93C4-82BD-4153-A1B0-EA41DB85124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1DE83-AFA2-48CD-84FF-E1072E040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5788B-EBA1-4850-A7F4-DA43C8EA7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28AE-C566-4EA8-9C1C-8F7E3422B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05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D632A9-75D1-436E-9FAB-5E9E1AAC2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796C88-1BE6-4F49-85F4-469E2DA3D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586E2-8353-4FDC-A956-D289BF89B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93C4-82BD-4153-A1B0-EA41DB85124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27D36-6D35-4BA7-8799-27A2B17A0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80CB3-425E-4671-9A73-025ED300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28AE-C566-4EA8-9C1C-8F7E3422B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3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ABE02-CAAA-4CD6-BCB2-278CEC815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9AD9B-CFF6-4CDB-99B3-DE63F6FDA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48B3A-7AD8-4B64-A30B-2D25F47E5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93C4-82BD-4153-A1B0-EA41DB85124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19120-E7C7-4252-8688-D4F671A7E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5AD53-DBDD-4E57-869F-894349EA0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28AE-C566-4EA8-9C1C-8F7E3422B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2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C5042-51B9-4365-A67F-156B9F148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BECA7-2A7D-4627-A3F5-3808AB4DF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4287F-0C9F-4825-BEDD-9BFC2304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93C4-82BD-4153-A1B0-EA41DB85124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F8450-6ED4-48A5-9388-BBF42DEA6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53E6-5BBD-45D6-A81D-287E92B75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28AE-C566-4EA8-9C1C-8F7E3422B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0CD01-06CC-43E4-A0F3-2EAB0C159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D1A5B-7CCE-4D48-BC92-3A213BAEB1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00FB1-CC8D-4526-82FB-BE47D6A26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5F1DB-B7A7-4655-B64D-C5947FF08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93C4-82BD-4153-A1B0-EA41DB85124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289DB-690E-4AA4-94D3-F48E856A6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4857B-DB08-427C-93D6-A3F53D2D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28AE-C566-4EA8-9C1C-8F7E3422B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6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756D-7F5C-4654-80F0-44F341C1D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4E468-2B9D-49AA-929D-A57AD67C9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2F258-38FD-46DD-AA59-B14811F59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A3958-F4E2-4A9A-B66E-FB685750C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3AE51C-F19D-49AE-AF11-D28B179AE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653A4-4C09-4C42-9254-CA533710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93C4-82BD-4153-A1B0-EA41DB85124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8F7332-8D38-45A5-BA64-037C2736F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7DF2EE-C16B-4338-AEBC-55EC3979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28AE-C566-4EA8-9C1C-8F7E3422B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46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2BB3-98B2-4019-ADB7-E13A7CFA1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FBE6E-3FE4-4805-992E-02D28D2A9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93C4-82BD-4153-A1B0-EA41DB85124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641E9-55C8-495B-9E7F-38DF23A7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52D44-995A-45B4-83A9-EB8E091C9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28AE-C566-4EA8-9C1C-8F7E3422B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8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527D10-A65D-4493-967D-D840ECE5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93C4-82BD-4153-A1B0-EA41DB85124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B2167F-E4DA-4341-B044-F5F026402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D1A2E-4377-415B-8700-963025D76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28AE-C566-4EA8-9C1C-8F7E3422B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6308E-8FDB-41BE-978C-FB3B58A8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CB89E-24CD-4D8B-BD58-67827E8D5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E8792-A385-4096-95DB-081402A27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16B89-1917-439D-A89F-50CCEE99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93C4-82BD-4153-A1B0-EA41DB85124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A6291-4FB0-4DBF-ABD6-EF56F24F4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B9573-16A3-4AE2-AF52-530EA8390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28AE-C566-4EA8-9C1C-8F7E3422B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0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C8960-65FB-4CA4-8467-8FFC744D8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9BC547-C544-4EF2-8D36-435AF11AF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C1EA8-218F-484E-A4BC-C512B86CA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ADF2-1DED-44CB-BC08-FD947F3F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93C4-82BD-4153-A1B0-EA41DB85124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16498-C8B0-4450-AFCD-9DB1FE6CE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51E91-02FA-42B7-9425-6508ADE5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28AE-C566-4EA8-9C1C-8F7E3422B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86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F20BE5-98AB-4C9F-9941-A63BA0240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8B796-B063-4AB6-9926-05FBF6AD8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C7218-40B5-42E6-8175-F7E33D0D2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E93C4-82BD-4153-A1B0-EA41DB85124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E7F65-2492-474B-9F18-132F14F32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E6837-69DE-4F3C-9936-DFEEF0944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A28AE-C566-4EA8-9C1C-8F7E3422B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6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EFD8-B51B-4F3C-B2D9-C7FE68C2E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7C2664-FBFD-4EFB-9479-614334292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C4A9D7-73B8-492E-89C3-6336CE2A5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50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8F32-17A9-4391-A9FE-939729EC2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43D54-110B-45F2-9272-261A06C4F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C409D-F114-4381-B8A3-A33900238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22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7B584-1769-4E61-94E7-7A735318A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D638C-CB40-4507-B3EE-E096F9801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20B42-B05F-43AA-9744-B64360B8E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08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45370-0760-41E2-9106-3F58DED6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476B1-B883-4DB3-A7A6-E0B3EB9B0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6F8657-1275-45B2-910F-11139060E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58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94B26-204F-42C9-AFE6-735711FFA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45017-7C92-48E9-A80C-C7DD0D884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D4E38-8843-482A-8881-E18D743E7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36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A4608-62C9-452D-BBCD-9C2742D31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D3625-9258-4DBA-A5F5-E4B27BB60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48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FE2B7-AAE5-4DC1-B975-0BB545A5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0CE6D-E732-4AF5-BA33-3AD47F963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25E3F-BE6E-41EA-8D52-A9C12DB21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58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40DCF-7A15-40AE-BA6F-89A22C114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E753E-C312-4F57-AF19-4251305E8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2722E-4C5E-42ED-9150-3AC2205AD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89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236A-44EE-477D-846F-FC4CD5DA1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5C29B-5111-40DB-A568-A99903744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DAF75-2A8C-4A60-928D-5A6CDF334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53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55079-84A4-499B-A223-8B1FA3E3E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FC2D5-B596-446A-8F04-51226BBFC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41951-320F-4BB3-8DDE-2B10542DA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47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CF1D1-1C19-4F92-9D85-E5D1E7CE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B90A1-DC3C-4C01-9A59-B59BBCCE4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F49E9-8BD8-4F5E-A3DC-49C6623FE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0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0BB25-8E73-4A4D-BE9B-09170E5A3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E223D-3F53-4420-9DE8-3E1973137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57872-3E72-4341-B42C-080BE1169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02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37AB7-E88F-49CC-AD39-B4215429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CEA2A-E40B-4F10-9742-4CC3FC6E4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A7041F-A6B3-4327-98ED-67B349601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1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F8D3D-4D2A-4978-8A30-FC723221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0A917-B958-431A-A147-92321C777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52A11-5A8D-42DF-A3DB-543407562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21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3</cp:revision>
  <dcterms:created xsi:type="dcterms:W3CDTF">2023-12-19T01:57:34Z</dcterms:created>
  <dcterms:modified xsi:type="dcterms:W3CDTF">2023-12-19T03:14:11Z</dcterms:modified>
</cp:coreProperties>
</file>