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46"/>
    <p:restoredTop sz="94618"/>
  </p:normalViewPr>
  <p:slideViewPr>
    <p:cSldViewPr snapToGrid="0" snapToObjects="1">
      <p:cViewPr varScale="1">
        <p:scale>
          <a:sx n="91" d="100"/>
          <a:sy n="91" d="100"/>
        </p:scale>
        <p:origin x="22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693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902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051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22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751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76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41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57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65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258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85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E6B32-D495-2B41-BDFF-CA5C56F50CE2}" type="datetimeFigureOut">
              <a:rPr lang="en-US" smtClean="0"/>
              <a:t>12/10/18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9C626-39CA-C549-AE1F-676CC715DD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76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349114" y="1791845"/>
            <a:ext cx="193963" cy="1939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481454" y="360217"/>
            <a:ext cx="193963" cy="1939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503892" y="2931003"/>
            <a:ext cx="193963" cy="1939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49502" y="6059053"/>
            <a:ext cx="193963" cy="1939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75733" y="1828622"/>
            <a:ext cx="11006667" cy="4301245"/>
          </a:xfrm>
          <a:custGeom>
            <a:avLst/>
            <a:gdLst>
              <a:gd name="connsiteX0" fmla="*/ 0 w 11006667"/>
              <a:gd name="connsiteY0" fmla="*/ 4301245 h 4301245"/>
              <a:gd name="connsiteX1" fmla="*/ 5164667 w 11006667"/>
              <a:gd name="connsiteY1" fmla="*/ 101778 h 4301245"/>
              <a:gd name="connsiteX2" fmla="*/ 11006667 w 11006667"/>
              <a:gd name="connsiteY2" fmla="*/ 1202445 h 430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06667" h="4301245">
                <a:moveTo>
                  <a:pt x="0" y="4301245"/>
                </a:moveTo>
                <a:cubicBezTo>
                  <a:pt x="1665111" y="2459745"/>
                  <a:pt x="3330223" y="618245"/>
                  <a:pt x="5164667" y="101778"/>
                </a:cubicBezTo>
                <a:cubicBezTo>
                  <a:pt x="6999111" y="-414689"/>
                  <a:pt x="11006667" y="1202445"/>
                  <a:pt x="11006667" y="1202445"/>
                </a:cubicBezTo>
              </a:path>
            </a:pathLst>
          </a:custGeom>
          <a:noFill/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0" y="5275810"/>
                <a:ext cx="75313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275810"/>
                <a:ext cx="753133" cy="52322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1532415" y="1425641"/>
                <a:ext cx="100584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2415" y="1425641"/>
                <a:ext cx="1005840" cy="80021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7675417" y="154072"/>
                <a:ext cx="1005840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5417" y="154072"/>
                <a:ext cx="1005840" cy="80021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1152632" y="2204895"/>
                <a:ext cx="859536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charset="0"/>
                            </a:rPr>
                            <m:t>𝑃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2632" y="2204895"/>
                <a:ext cx="859536" cy="80021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4517074" y="2544624"/>
                <a:ext cx="45284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charset="0"/>
                        </a:rPr>
                        <m:t>𝐵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2800" b="0" i="1" smtClean="0">
                                  <a:latin typeface="Cambria Math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800" b="0" i="1" smtClean="0">
                                  <a:latin typeface="Cambria Math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latin typeface="Cambria Math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latin typeface="Cambria Math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 i="1">
                                  <a:latin typeface="Cambria Math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latin typeface="Cambria Math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latin typeface="Cambria Math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800" i="1">
                                  <a:latin typeface="Cambria Math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800" b="0" i="1" smtClean="0">
                                      <a:latin typeface="Cambria Math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sz="2800" b="0" i="1" smtClean="0">
                                      <a:latin typeface="Cambria Math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800" b="0" i="1" smtClean="0">
                              <a:latin typeface="Cambria Math" charset="0"/>
                            </a:rPr>
                            <m:t>,</m:t>
                          </m:r>
                          <m:r>
                            <a:rPr lang="en-US" sz="2800" b="0" i="1" smtClean="0">
                              <a:latin typeface="Cambria Math" charset="0"/>
                            </a:rPr>
                            <m:t>𝑡</m:t>
                          </m:r>
                        </m:e>
                      </m:d>
                      <m:r>
                        <a:rPr lang="en-US" sz="2800" b="0" i="1" smtClean="0">
                          <a:latin typeface="Cambria Math" charset="0"/>
                        </a:rPr>
                        <m:t>, </m:t>
                      </m:r>
                      <m:r>
                        <a:rPr lang="en-US" sz="2800" b="0" i="1" smtClean="0">
                          <a:latin typeface="Cambria Math" charset="0"/>
                        </a:rPr>
                        <m:t>𝑡</m:t>
                      </m:r>
                      <m:r>
                        <a:rPr lang="en-US" sz="2800" b="0" i="1" smtClean="0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∈[0,1]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7074" y="2544624"/>
                <a:ext cx="4528452" cy="52322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/>
          <p:cNvCxnSpPr>
            <a:stCxn id="18" idx="0"/>
            <a:endCxn id="5" idx="3"/>
          </p:cNvCxnSpPr>
          <p:nvPr/>
        </p:nvCxnSpPr>
        <p:spPr>
          <a:xfrm flipV="1">
            <a:off x="575733" y="1957404"/>
            <a:ext cx="1801786" cy="4172463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5" idx="2"/>
            <a:endCxn id="9" idx="6"/>
          </p:cNvCxnSpPr>
          <p:nvPr/>
        </p:nvCxnSpPr>
        <p:spPr>
          <a:xfrm flipV="1">
            <a:off x="2349114" y="457200"/>
            <a:ext cx="5326303" cy="1431628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9" idx="5"/>
            <a:endCxn id="18" idx="2"/>
          </p:cNvCxnSpPr>
          <p:nvPr/>
        </p:nvCxnSpPr>
        <p:spPr>
          <a:xfrm>
            <a:off x="7647012" y="525776"/>
            <a:ext cx="3935388" cy="2505291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701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45</Words>
  <Application>Microsoft Macintosh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 Duc Hoang</dc:creator>
  <cp:lastModifiedBy>Van Duc Hoang</cp:lastModifiedBy>
  <cp:revision>10</cp:revision>
  <cp:lastPrinted>2018-11-11T12:04:06Z</cp:lastPrinted>
  <dcterms:created xsi:type="dcterms:W3CDTF">2018-11-11T10:00:42Z</dcterms:created>
  <dcterms:modified xsi:type="dcterms:W3CDTF">2018-12-10T21:15:30Z</dcterms:modified>
</cp:coreProperties>
</file>