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D230-5D0B-463B-B29E-368925EDC6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asd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DD87A-4EC9-4403-A579-3A8E84B28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5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791D-2407-4D5A-ACFA-3E3EFDCD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04472-24C0-4EB9-BCB0-6ABD8FDE9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asdas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5911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A1432-8A6A-47F4-A21B-20D6D6F3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AAAC4-7C05-4D0C-A67D-1FC8D55DB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6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6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asd</vt:lpstr>
      <vt:lpstr>asd</vt:lpstr>
      <vt:lpstr>asd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</dc:title>
  <dc:creator>DELL</dc:creator>
  <cp:lastModifiedBy>DELL</cp:lastModifiedBy>
  <cp:revision>1</cp:revision>
  <dcterms:created xsi:type="dcterms:W3CDTF">2022-04-05T07:44:08Z</dcterms:created>
  <dcterms:modified xsi:type="dcterms:W3CDTF">2022-04-05T07:44:39Z</dcterms:modified>
</cp:coreProperties>
</file>